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xlsx" ContentType="application/vnd.openxmlformats-officedocument.spreadsheetml.sheet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9" r:id="rId3"/>
    <p:sldId id="261" r:id="rId4"/>
    <p:sldId id="262" r:id="rId5"/>
    <p:sldId id="263" r:id="rId6"/>
    <p:sldId id="264" r:id="rId7"/>
    <p:sldId id="265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77" autoAdjust="0"/>
    <p:restoredTop sz="94660"/>
  </p:normalViewPr>
  <p:slideViewPr>
    <p:cSldViewPr>
      <p:cViewPr varScale="1">
        <p:scale>
          <a:sx n="68" d="100"/>
          <a:sy n="68" d="100"/>
        </p:scale>
        <p:origin x="-14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Mont</a:t>
            </a:r>
            <a:r>
              <a:rPr lang="en-US" baseline="0" dirty="0" smtClean="0"/>
              <a:t>hs people were born in </a:t>
            </a:r>
            <a:r>
              <a:rPr lang="en-US" dirty="0" smtClean="0"/>
              <a:t> </a:t>
            </a:r>
            <a:endParaRPr lang="en-US" dirty="0"/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F2requency </c:v>
                </c:pt>
              </c:strCache>
            </c:strRef>
          </c:tx>
          <c:cat>
            <c:numRef>
              <c:f>Sheet1!$A$2:$A$13</c:f>
              <c:numCache>
                <c:formatCode>General</c:formatCode>
                <c:ptCount val="12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</c:numCache>
            </c:num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6</c:v>
                </c:pt>
                <c:pt idx="1">
                  <c:v>2</c:v>
                </c:pt>
                <c:pt idx="2">
                  <c:v>6</c:v>
                </c:pt>
                <c:pt idx="3">
                  <c:v>2</c:v>
                </c:pt>
                <c:pt idx="4">
                  <c:v>4</c:v>
                </c:pt>
                <c:pt idx="5">
                  <c:v>2</c:v>
                </c:pt>
                <c:pt idx="6">
                  <c:v>5</c:v>
                </c:pt>
                <c:pt idx="7">
                  <c:v>2</c:v>
                </c:pt>
                <c:pt idx="8">
                  <c:v>6</c:v>
                </c:pt>
                <c:pt idx="9">
                  <c:v>4</c:v>
                </c:pt>
                <c:pt idx="10">
                  <c:v>4</c:v>
                </c:pt>
                <c:pt idx="11">
                  <c:v>7</c:v>
                </c:pt>
              </c:numCache>
            </c:numRef>
          </c:val>
        </c:ser>
        <c:axId val="61696256"/>
        <c:axId val="61702144"/>
      </c:barChart>
      <c:catAx>
        <c:axId val="61696256"/>
        <c:scaling>
          <c:orientation val="minMax"/>
        </c:scaling>
        <c:axPos val="b"/>
        <c:numFmt formatCode="General" sourceLinked="1"/>
        <c:tickLblPos val="nextTo"/>
        <c:crossAx val="61702144"/>
        <c:crosses val="autoZero"/>
        <c:auto val="1"/>
        <c:lblAlgn val="ctr"/>
        <c:lblOffset val="100"/>
      </c:catAx>
      <c:valAx>
        <c:axId val="61702144"/>
        <c:scaling>
          <c:orientation val="minMax"/>
        </c:scaling>
        <c:axPos val="l"/>
        <c:majorGridlines/>
        <c:numFmt formatCode="General" sourceLinked="1"/>
        <c:tickLblPos val="nextTo"/>
        <c:crossAx val="61696256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en-US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EF8A569D-66D5-47CC-8EDD-540F74282600}" type="datetimeFigureOut">
              <a:rPr lang="en-US" smtClean="0"/>
              <a:pPr/>
              <a:t>11/25/2014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49509E58-7B64-4E66-B7EE-FBFDE13A61D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8A569D-66D5-47CC-8EDD-540F74282600}" type="datetimeFigureOut">
              <a:rPr lang="en-US" smtClean="0"/>
              <a:pPr/>
              <a:t>11/25/2014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509E58-7B64-4E66-B7EE-FBFDE13A61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8A569D-66D5-47CC-8EDD-540F74282600}" type="datetimeFigureOut">
              <a:rPr lang="en-US" smtClean="0"/>
              <a:pPr/>
              <a:t>11/25/2014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509E58-7B64-4E66-B7EE-FBFDE13A61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8A569D-66D5-47CC-8EDD-540F74282600}" type="datetimeFigureOut">
              <a:rPr lang="en-US" smtClean="0"/>
              <a:pPr/>
              <a:t>11/25/2014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509E58-7B64-4E66-B7EE-FBFDE13A61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EF8A569D-66D5-47CC-8EDD-540F74282600}" type="datetimeFigureOut">
              <a:rPr lang="en-US" smtClean="0"/>
              <a:pPr/>
              <a:t>11/25/2014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49509E58-7B64-4E66-B7EE-FBFDE13A61D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8A569D-66D5-47CC-8EDD-540F74282600}" type="datetimeFigureOut">
              <a:rPr lang="en-US" smtClean="0"/>
              <a:pPr/>
              <a:t>11/25/2014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49509E58-7B64-4E66-B7EE-FBFDE13A61D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8A569D-66D5-47CC-8EDD-540F74282600}" type="datetimeFigureOut">
              <a:rPr lang="en-US" smtClean="0"/>
              <a:pPr/>
              <a:t>11/25/2014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49509E58-7B64-4E66-B7EE-FBFDE13A61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8A569D-66D5-47CC-8EDD-540F74282600}" type="datetimeFigureOut">
              <a:rPr lang="en-US" smtClean="0"/>
              <a:pPr/>
              <a:t>11/25/2014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509E58-7B64-4E66-B7EE-FBFDE13A61D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8A569D-66D5-47CC-8EDD-540F74282600}" type="datetimeFigureOut">
              <a:rPr lang="en-US" smtClean="0"/>
              <a:pPr/>
              <a:t>11/25/2014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509E58-7B64-4E66-B7EE-FBFDE13A61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EF8A569D-66D5-47CC-8EDD-540F74282600}" type="datetimeFigureOut">
              <a:rPr lang="en-US" smtClean="0"/>
              <a:pPr/>
              <a:t>11/25/2014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49509E58-7B64-4E66-B7EE-FBFDE13A61D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EF8A569D-66D5-47CC-8EDD-540F74282600}" type="datetimeFigureOut">
              <a:rPr lang="en-US" smtClean="0"/>
              <a:pPr/>
              <a:t>11/25/2014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49509E58-7B64-4E66-B7EE-FBFDE13A61D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EF8A569D-66D5-47CC-8EDD-540F74282600}" type="datetimeFigureOut">
              <a:rPr lang="en-US" smtClean="0"/>
              <a:pPr/>
              <a:t>11/25/2014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49509E58-7B64-4E66-B7EE-FBFDE13A61D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What Month Were You Born In?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Frequency table &amp; bar graph </a:t>
            </a:r>
            <a:endParaRPr lang="en-US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sz="half" idx="1"/>
          </p:nvPr>
        </p:nvGraphicFramePr>
        <p:xfrm>
          <a:off x="152400" y="1676400"/>
          <a:ext cx="4038600" cy="48612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9300"/>
                <a:gridCol w="2019300"/>
              </a:tblGrid>
              <a:tr h="411162">
                <a:tc>
                  <a:txBody>
                    <a:bodyPr/>
                    <a:lstStyle/>
                    <a:p>
                      <a:r>
                        <a:rPr lang="en-US" dirty="0" smtClean="0"/>
                        <a:t>Month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Frequency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i="0" dirty="0" smtClean="0"/>
                        <a:t>11</a:t>
                      </a:r>
                      <a:endParaRPr lang="en-US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3" name="Content Placeholder 12"/>
          <p:cNvGraphicFramePr>
            <a:graphicFrameLocks noGrp="1"/>
          </p:cNvGraphicFramePr>
          <p:nvPr>
            <p:ph sz="half" idx="2"/>
          </p:nvPr>
        </p:nvGraphicFramePr>
        <p:xfrm>
          <a:off x="4800600" y="1828800"/>
          <a:ext cx="40386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5638800" y="6172200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Month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4267200" y="2590800"/>
            <a:ext cx="2286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frequency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Box and Whisker plot </a:t>
            </a:r>
            <a:endParaRPr lang="en-US" dirty="0"/>
          </a:p>
        </p:txBody>
      </p:sp>
      <p:pic>
        <p:nvPicPr>
          <p:cNvPr id="4" name="Content Placeholder 3" descr="boxwhisk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85800" y="1905000"/>
            <a:ext cx="6613143" cy="4105165"/>
          </a:xfrm>
        </p:spPr>
      </p:pic>
      <p:sp>
        <p:nvSpPr>
          <p:cNvPr id="5" name="TextBox 4"/>
          <p:cNvSpPr txBox="1"/>
          <p:nvPr/>
        </p:nvSpPr>
        <p:spPr>
          <a:xfrm>
            <a:off x="7467600" y="2286000"/>
            <a:ext cx="1524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Max: 12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Min: 1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Median:  7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Q1: 3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Q3: 10</a:t>
            </a:r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Median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The median of our data set is 7, it the middle value of a numerical set of data.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0" y="4419600"/>
            <a:ext cx="914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1,1,1,1,1,1,2,2,3,3,3,3,3,3,4,4,5,5,5,5,6,6,7,7</a:t>
            </a:r>
            <a:r>
              <a:rPr lang="en-US" sz="1400" dirty="0" smtClean="0">
                <a:solidFill>
                  <a:srgbClr val="FF0000"/>
                </a:solidFill>
              </a:rPr>
              <a:t>,7,7</a:t>
            </a:r>
            <a:r>
              <a:rPr lang="en-US" sz="1400" dirty="0" smtClean="0"/>
              <a:t>,7,8,8,9,9,9,9,9,9,10,10,10,10,11,11,11,11,12,12,12,12,12,12,</a:t>
            </a:r>
            <a:r>
              <a:rPr lang="en-US" sz="1200" dirty="0" smtClean="0"/>
              <a:t>12</a:t>
            </a:r>
            <a:endParaRPr lang="en-US" sz="12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533400"/>
            <a:ext cx="2819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Mean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524000" y="1828800"/>
            <a:ext cx="5867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mean is 6.82, or closest to 7, or June. The mean is the average of a data set.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2971800"/>
            <a:ext cx="2057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Range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752600" y="3886200"/>
            <a:ext cx="586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11 is our range. Range is max-min 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57200" y="4724400"/>
            <a:ext cx="2133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Mode</a:t>
            </a:r>
            <a:endParaRPr lang="en-US" sz="4400" dirty="0"/>
          </a:p>
        </p:txBody>
      </p:sp>
      <p:sp>
        <p:nvSpPr>
          <p:cNvPr id="7" name="TextBox 6"/>
          <p:cNvSpPr txBox="1"/>
          <p:nvPr/>
        </p:nvSpPr>
        <p:spPr>
          <a:xfrm>
            <a:off x="1524000" y="5638800"/>
            <a:ext cx="502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12 is the mode, or the most repeated number (month).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Standard Deviation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standard deviation of our data set is 3.77. To find the </a:t>
            </a:r>
            <a:r>
              <a:rPr lang="en-US" dirty="0" err="1" smtClean="0"/>
              <a:t>standart</a:t>
            </a:r>
            <a:r>
              <a:rPr lang="en-US" dirty="0" smtClean="0"/>
              <a:t> deviation you enter your list of data into your calculator. It shows you how far away the data will get from the mean.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7594123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 conclusion, most people were born in the month of December.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73477211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100</TotalTime>
  <Words>189</Words>
  <Application>Microsoft Office PowerPoint</Application>
  <PresentationFormat>On-screen Show (4:3)</PresentationFormat>
  <Paragraphs>50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Foundry</vt:lpstr>
      <vt:lpstr>What Month Were You Born In?</vt:lpstr>
      <vt:lpstr>Frequency table &amp; bar graph </vt:lpstr>
      <vt:lpstr>Box and Whisker plot </vt:lpstr>
      <vt:lpstr>The Median</vt:lpstr>
      <vt:lpstr>Slide 5</vt:lpstr>
      <vt:lpstr>Standard Deviation</vt:lpstr>
      <vt:lpstr>Conclusion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kelliemalone</dc:creator>
  <cp:lastModifiedBy>jdimarzio</cp:lastModifiedBy>
  <cp:revision>14</cp:revision>
  <dcterms:created xsi:type="dcterms:W3CDTF">2014-10-06T15:34:42Z</dcterms:created>
  <dcterms:modified xsi:type="dcterms:W3CDTF">2014-11-25T14:36:37Z</dcterms:modified>
</cp:coreProperties>
</file>