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E3F0A-5C50-42A6-8BE9-FD7CD2FFFCC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FABAF-FA6E-4003-9660-372F02ABC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E3F0A-5C50-42A6-8BE9-FD7CD2FFFCC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FABAF-FA6E-4003-9660-372F02ABC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E3F0A-5C50-42A6-8BE9-FD7CD2FFFCC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FABAF-FA6E-4003-9660-372F02ABC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E3F0A-5C50-42A6-8BE9-FD7CD2FFFCC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FABAF-FA6E-4003-9660-372F02ABC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E3F0A-5C50-42A6-8BE9-FD7CD2FFFCC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FABAF-FA6E-4003-9660-372F02ABC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E3F0A-5C50-42A6-8BE9-FD7CD2FFFCC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FABAF-FA6E-4003-9660-372F02ABC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E3F0A-5C50-42A6-8BE9-FD7CD2FFFCC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FABAF-FA6E-4003-9660-372F02ABC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E3F0A-5C50-42A6-8BE9-FD7CD2FFFCC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FABAF-FA6E-4003-9660-372F02ABC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E3F0A-5C50-42A6-8BE9-FD7CD2FFFCC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FABAF-FA6E-4003-9660-372F02ABC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E3F0A-5C50-42A6-8BE9-FD7CD2FFFCC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FABAF-FA6E-4003-9660-372F02ABC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E3F0A-5C50-42A6-8BE9-FD7CD2FFFCC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FABAF-FA6E-4003-9660-372F02ABC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53E3F0A-5C50-42A6-8BE9-FD7CD2FFFCC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85FABAF-FA6E-4003-9660-372F02ABC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51690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Footlight MT Light" pitchFamily="18" charset="0"/>
              </a:rPr>
              <a:t>The Time Students Wake Up In The Morning For School</a:t>
            </a:r>
            <a:r>
              <a:rPr lang="en-US" dirty="0">
                <a:latin typeface="Colonna MT" pitchFamily="82" charset="0"/>
              </a:rPr>
              <a:t/>
            </a:r>
            <a:br>
              <a:rPr lang="en-US" dirty="0">
                <a:latin typeface="Colonna MT" pitchFamily="82" charset="0"/>
              </a:rPr>
            </a:br>
            <a:r>
              <a:rPr lang="en-US" i="1" dirty="0">
                <a:latin typeface="Arabic Typesetting" pitchFamily="66" charset="-78"/>
                <a:cs typeface="Arabic Typesetting" pitchFamily="66" charset="-78"/>
              </a:rPr>
              <a:t>With Probability and Statistics</a:t>
            </a:r>
            <a:endParaRPr lang="en-US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5029200"/>
            <a:ext cx="7406640" cy="1295400"/>
          </a:xfrm>
        </p:spPr>
        <p:txBody>
          <a:bodyPr/>
          <a:lstStyle/>
          <a:p>
            <a:endParaRPr lang="en-US" u="sng" dirty="0">
              <a:latin typeface="Lucida Calligraphy" pitchFamily="66" charset="0"/>
            </a:endParaRPr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Box And Whisker Graph</a:t>
            </a:r>
            <a:endParaRPr lang="en-US" dirty="0"/>
          </a:p>
        </p:txBody>
      </p:sp>
      <p:pic>
        <p:nvPicPr>
          <p:cNvPr id="4" name="Content Placeholder 3" descr="1000000000000000000000000000000000000000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6775" y="1562100"/>
            <a:ext cx="6096000" cy="4572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04800"/>
            <a:ext cx="7498080" cy="5943600"/>
          </a:xfrm>
        </p:spPr>
        <p:txBody>
          <a:bodyPr/>
          <a:lstStyle/>
          <a:p>
            <a:pPr algn="ctr"/>
            <a:r>
              <a:rPr lang="en-US" sz="5400" b="1" i="1" dirty="0" smtClean="0"/>
              <a:t>I personally can conclude from my data that most students wake up for school at 6:00am in the morning. Me personally I wake around 6:30.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00000000000000000000000000000000000000000000000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24000" y="228600"/>
            <a:ext cx="7162800" cy="6324600"/>
          </a:xfrm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4800"/>
            <a:ext cx="7543800" cy="5821363"/>
          </a:xfrm>
        </p:spPr>
        <p:txBody>
          <a:bodyPr/>
          <a:lstStyle/>
          <a:p>
            <a:r>
              <a:rPr lang="en-US" dirty="0" smtClean="0"/>
              <a:t>During </a:t>
            </a:r>
            <a:r>
              <a:rPr lang="en-US" dirty="0"/>
              <a:t>this survey, I went up to 50 random students and asked each one what time they woke up in the morning for school .These are the results I got…..</a:t>
            </a:r>
          </a:p>
        </p:txBody>
      </p:sp>
      <p:pic>
        <p:nvPicPr>
          <p:cNvPr id="4" name="Picture 3" descr="1sn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438400"/>
            <a:ext cx="2057400" cy="4038600"/>
          </a:xfrm>
          <a:prstGeom prst="rect">
            <a:avLst/>
          </a:prstGeom>
        </p:spPr>
      </p:pic>
      <p:pic>
        <p:nvPicPr>
          <p:cNvPr id="5" name="Picture 4" descr="2sn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2438400"/>
            <a:ext cx="2057400" cy="4038600"/>
          </a:xfrm>
          <a:prstGeom prst="rect">
            <a:avLst/>
          </a:prstGeom>
        </p:spPr>
      </p:pic>
      <p:pic>
        <p:nvPicPr>
          <p:cNvPr id="6" name="Picture 5" descr="3sn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7400" y="2438400"/>
            <a:ext cx="19812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Frequency Table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/>
              <a:t>How is done:</a:t>
            </a:r>
            <a:r>
              <a:rPr lang="en-US" dirty="0" smtClean="0"/>
              <a:t> We list the values in one column and the frequency of the values in another column.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b="1" i="1" u="sng" dirty="0"/>
          </a:p>
        </p:txBody>
      </p:sp>
      <p:pic>
        <p:nvPicPr>
          <p:cNvPr id="6" name="Content Placeholder 3" descr="a snap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3124200"/>
            <a:ext cx="3590925" cy="3248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Finding The Median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/>
              <a:t>How its done: </a:t>
            </a:r>
            <a:r>
              <a:rPr lang="en-US" dirty="0" smtClean="0"/>
              <a:t>You can find the Median by looking at the middle score. But if the data is a even number you take the two middle numbers and add them ,next you divide the two added numbers by 2.</a:t>
            </a:r>
            <a:endParaRPr lang="en-US" b="1" i="1" u="sng" dirty="0"/>
          </a:p>
        </p:txBody>
      </p:sp>
      <p:pic>
        <p:nvPicPr>
          <p:cNvPr id="5" name="Picture 4" descr="1000000000000000000san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3962400"/>
            <a:ext cx="4876799" cy="2438400"/>
          </a:xfrm>
          <a:prstGeom prst="rect">
            <a:avLst/>
          </a:prstGeom>
        </p:spPr>
      </p:pic>
      <p:pic>
        <p:nvPicPr>
          <p:cNvPr id="6" name="Picture 5" descr="10000000000000000000san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4038600"/>
            <a:ext cx="20574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Finding The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/>
              <a:t>How its done:</a:t>
            </a:r>
            <a:r>
              <a:rPr lang="en-US" dirty="0" smtClean="0"/>
              <a:t> First we add the data values. Then We take the total of the data value and divide it by the number of data values.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b="1" i="1" u="sng" dirty="0"/>
          </a:p>
        </p:txBody>
      </p:sp>
      <p:pic>
        <p:nvPicPr>
          <p:cNvPr id="4" name="Picture 3" descr="a snap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2971800"/>
            <a:ext cx="44196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Finding The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/>
              <a:t>How its done:</a:t>
            </a:r>
            <a:r>
              <a:rPr lang="en-US" dirty="0" smtClean="0"/>
              <a:t> subtract the highest and smallest value numbers.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b="1" i="1" u="sng" dirty="0"/>
          </a:p>
        </p:txBody>
      </p:sp>
      <p:pic>
        <p:nvPicPr>
          <p:cNvPr id="4" name="Picture 3" descr="100000000000000000000san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66937" y="2638424"/>
            <a:ext cx="6062663" cy="3152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Finding The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/>
              <a:t>How its done:</a:t>
            </a:r>
            <a:r>
              <a:rPr lang="en-US" dirty="0" smtClean="0"/>
              <a:t> It’s the number that accrues more.</a:t>
            </a:r>
            <a:endParaRPr lang="en-US" b="1" i="1" u="sng" dirty="0"/>
          </a:p>
        </p:txBody>
      </p:sp>
      <p:pic>
        <p:nvPicPr>
          <p:cNvPr id="4" name="Picture 3" descr="1000000000000000000000sn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743200"/>
            <a:ext cx="63246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Finding Standard Deviation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447800"/>
            <a:ext cx="3810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19800" y="1981200"/>
            <a:ext cx="2590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My standard deviation from my results from the survey is……</a:t>
            </a:r>
          </a:p>
          <a:p>
            <a:r>
              <a:rPr lang="en-US" sz="3600" dirty="0"/>
              <a:t> </a:t>
            </a:r>
            <a:r>
              <a:rPr lang="en-US" sz="3600" u="sng" dirty="0" err="1" smtClean="0"/>
              <a:t>Sx</a:t>
            </a:r>
            <a:r>
              <a:rPr lang="en-US" sz="3600" u="sng" dirty="0" smtClean="0"/>
              <a:t>= .64643</a:t>
            </a:r>
            <a:r>
              <a:rPr lang="en-US" sz="3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Bar Graph </a:t>
            </a:r>
            <a:endParaRPr lang="en-US" dirty="0"/>
          </a:p>
        </p:txBody>
      </p:sp>
      <p:pic>
        <p:nvPicPr>
          <p:cNvPr id="9" name="Content Placeholder 8" descr="100000000000000000000000000000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2423699"/>
            <a:ext cx="7867650" cy="374850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4">
      <a:dk1>
        <a:srgbClr val="922122"/>
      </a:dk1>
      <a:lt1>
        <a:sysClr val="window" lastClr="FFFFFF"/>
      </a:lt1>
      <a:dk2>
        <a:srgbClr val="4F271C"/>
      </a:dk2>
      <a:lt2>
        <a:srgbClr val="6D1819"/>
      </a:lt2>
      <a:accent1>
        <a:srgbClr val="3891A7"/>
      </a:accent1>
      <a:accent2>
        <a:srgbClr val="922122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830</TotalTime>
  <Words>231</Words>
  <Application>Microsoft Office PowerPoint</Application>
  <PresentationFormat>On-screen Show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The Time Students Wake Up In The Morning For School With Probability and Statistics</vt:lpstr>
      <vt:lpstr>Slide 2</vt:lpstr>
      <vt:lpstr>Frequency Table</vt:lpstr>
      <vt:lpstr>Finding The Median</vt:lpstr>
      <vt:lpstr>Finding The Mean</vt:lpstr>
      <vt:lpstr>Finding The Range</vt:lpstr>
      <vt:lpstr>Finding The Mode</vt:lpstr>
      <vt:lpstr>Finding Standard Deviation</vt:lpstr>
      <vt:lpstr>Bar Graph </vt:lpstr>
      <vt:lpstr>Box And Whisker Graph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jdimarzio</cp:lastModifiedBy>
  <cp:revision>63</cp:revision>
  <dcterms:created xsi:type="dcterms:W3CDTF">2014-10-09T19:59:08Z</dcterms:created>
  <dcterms:modified xsi:type="dcterms:W3CDTF">2014-11-25T14:35:07Z</dcterms:modified>
</cp:coreProperties>
</file>