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0" r:id="rId12"/>
    <p:sldId id="269" r:id="rId13"/>
    <p:sldId id="265" r:id="rId14"/>
    <p:sldId id="26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112-DFEB-40B2-8D0E-8E82880830B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38-5E97-418A-A613-DD5A95D68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112-DFEB-40B2-8D0E-8E82880830B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38-5E97-418A-A613-DD5A95D68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112-DFEB-40B2-8D0E-8E82880830B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38-5E97-418A-A613-DD5A95D68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112-DFEB-40B2-8D0E-8E82880830B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38-5E97-418A-A613-DD5A95D68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112-DFEB-40B2-8D0E-8E82880830B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38-5E97-418A-A613-DD5A95D68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112-DFEB-40B2-8D0E-8E82880830B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38-5E97-418A-A613-DD5A95D68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112-DFEB-40B2-8D0E-8E82880830B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38-5E97-418A-A613-DD5A95D68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112-DFEB-40B2-8D0E-8E82880830B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38-5E97-418A-A613-DD5A95D68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112-DFEB-40B2-8D0E-8E82880830B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38-5E97-418A-A613-DD5A95D68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112-DFEB-40B2-8D0E-8E82880830B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38-5E97-418A-A613-DD5A95D68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112-DFEB-40B2-8D0E-8E82880830B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38-5E97-418A-A613-DD5A95D68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EB112-DFEB-40B2-8D0E-8E82880830B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D038-5E97-418A-A613-DD5A95D68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696200" cy="312737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0070C0"/>
                </a:solidFill>
              </a:rPr>
              <a:t>Computer Lab</a:t>
            </a:r>
            <a:br>
              <a:rPr lang="en-US" sz="8000" dirty="0" smtClean="0">
                <a:solidFill>
                  <a:srgbClr val="0070C0"/>
                </a:solidFill>
              </a:rPr>
            </a:br>
            <a:r>
              <a:rPr lang="en-US" sz="8000" dirty="0" smtClean="0">
                <a:solidFill>
                  <a:srgbClr val="0070C0"/>
                </a:solidFill>
              </a:rPr>
              <a:t>Guidelines</a:t>
            </a:r>
            <a:endParaRPr lang="en-US" sz="80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on Cognitive Tutor the entire class time.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You are graded on your time and the number of sections you complete.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Re-start Error???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 you get a timed-out re-start error, please notify your teacher.</a:t>
            </a: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bsent on a lab day??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You need to make-up the time you missed.  You can log-in to Cognitive Tutor from home or in the media center.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At the end of class: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133600"/>
            <a:ext cx="5715000" cy="3505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030A0"/>
                </a:solidFill>
              </a:rPr>
              <a:t>-log off (shut down-5</a:t>
            </a:r>
            <a:r>
              <a:rPr lang="en-US" baseline="30000" dirty="0" smtClean="0">
                <a:solidFill>
                  <a:srgbClr val="7030A0"/>
                </a:solidFill>
              </a:rPr>
              <a:t>th</a:t>
            </a:r>
            <a:r>
              <a:rPr lang="en-US" dirty="0" smtClean="0">
                <a:solidFill>
                  <a:srgbClr val="7030A0"/>
                </a:solidFill>
              </a:rPr>
              <a:t> hour only)</a:t>
            </a:r>
          </a:p>
          <a:p>
            <a:pPr algn="l"/>
            <a:r>
              <a:rPr lang="en-US" dirty="0" smtClean="0">
                <a:solidFill>
                  <a:srgbClr val="7030A0"/>
                </a:solidFill>
              </a:rPr>
              <a:t>-return any lab quizzes</a:t>
            </a:r>
          </a:p>
          <a:p>
            <a:pPr algn="l"/>
            <a:r>
              <a:rPr lang="en-US" dirty="0" smtClean="0">
                <a:solidFill>
                  <a:srgbClr val="7030A0"/>
                </a:solidFill>
              </a:rPr>
              <a:t>-return your calculator</a:t>
            </a:r>
          </a:p>
          <a:p>
            <a:pPr algn="l"/>
            <a:r>
              <a:rPr lang="en-US" dirty="0" smtClean="0">
                <a:solidFill>
                  <a:srgbClr val="7030A0"/>
                </a:solidFill>
              </a:rPr>
              <a:t>-clean up your area</a:t>
            </a:r>
          </a:p>
          <a:p>
            <a:pPr algn="l"/>
            <a:r>
              <a:rPr lang="en-US" dirty="0" smtClean="0">
                <a:solidFill>
                  <a:srgbClr val="7030A0"/>
                </a:solidFill>
              </a:rPr>
              <a:t>-push in your chair</a:t>
            </a:r>
          </a:p>
          <a:p>
            <a:endParaRPr lang="en-US" dirty="0"/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cooperation.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/>
          <a:lstStyle/>
          <a:p>
            <a:r>
              <a:rPr lang="en-US" dirty="0" smtClean="0"/>
              <a:t>Now get working!!!!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599" y="2514600"/>
            <a:ext cx="3732091" cy="3810000"/>
          </a:xfrm>
          <a:prstGeom prst="rect">
            <a:avLst/>
          </a:prstGeom>
          <a:noFill/>
        </p:spPr>
      </p:pic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must sit at your </a:t>
            </a:r>
            <a:br>
              <a:rPr lang="en-US" dirty="0" smtClean="0"/>
            </a:br>
            <a:r>
              <a:rPr lang="en-US" dirty="0" smtClean="0"/>
              <a:t>assigned computer.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can only open</a:t>
            </a:r>
            <a:br>
              <a:rPr lang="en-US" dirty="0" smtClean="0"/>
            </a:br>
            <a:r>
              <a:rPr lang="en-US" dirty="0" smtClean="0"/>
              <a:t>Cognitive Tutor.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 games, music or other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internet sites.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Do not hide your task bar.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 your assigned </a:t>
            </a:r>
            <a:br>
              <a:rPr lang="en-US" dirty="0" smtClean="0"/>
            </a:br>
            <a:r>
              <a:rPr lang="en-US" dirty="0" smtClean="0"/>
              <a:t>graphing calculator.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(not the calculator on the computer)</a:t>
            </a:r>
            <a:endParaRPr lang="en-US" dirty="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5-Minute Rule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You have 5 minutes to tell the teacher if your computer is not working.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 touching!!!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Do not touch other people, other people’s computers or keyboards.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Rule of 3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You should be asking 3 students around you for help before you ask the teacher for help.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 your progress chart.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Mark off sections as you complete them.  Take the lab quizzes as soon as possible.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 rolling around in your chair!!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Get up and walk!!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237</Words>
  <Application>Microsoft Office PowerPoint</Application>
  <PresentationFormat>On-screen Show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Computer Lab Guidelines</vt:lpstr>
      <vt:lpstr>You must sit at your  assigned computer.</vt:lpstr>
      <vt:lpstr>You can only open Cognitive Tutor.</vt:lpstr>
      <vt:lpstr>Use your assigned  graphing calculator.</vt:lpstr>
      <vt:lpstr>5-Minute Rule</vt:lpstr>
      <vt:lpstr>No touching!!!</vt:lpstr>
      <vt:lpstr>Rule of 3</vt:lpstr>
      <vt:lpstr>Use your progress chart.</vt:lpstr>
      <vt:lpstr>No rolling around in your chair!!</vt:lpstr>
      <vt:lpstr>Work on Cognitive Tutor the entire class time.</vt:lpstr>
      <vt:lpstr>Re-start Error???</vt:lpstr>
      <vt:lpstr>Absent on a lab day??</vt:lpstr>
      <vt:lpstr>At the end of class:</vt:lpstr>
      <vt:lpstr>Thank you for your cooperation.</vt:lpstr>
      <vt:lpstr>Now get working!!!!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Lab Guidelines</dc:title>
  <dc:creator>JRoda</dc:creator>
  <cp:lastModifiedBy>JRoda</cp:lastModifiedBy>
  <cp:revision>8</cp:revision>
  <dcterms:created xsi:type="dcterms:W3CDTF">2011-12-08T13:10:12Z</dcterms:created>
  <dcterms:modified xsi:type="dcterms:W3CDTF">2012-09-13T14:06:30Z</dcterms:modified>
</cp:coreProperties>
</file>