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327" r:id="rId5"/>
    <p:sldId id="334" r:id="rId6"/>
    <p:sldId id="259" r:id="rId7"/>
    <p:sldId id="260" r:id="rId8"/>
    <p:sldId id="262" r:id="rId9"/>
    <p:sldId id="263" r:id="rId10"/>
    <p:sldId id="264" r:id="rId11"/>
    <p:sldId id="321" r:id="rId12"/>
    <p:sldId id="266" r:id="rId13"/>
    <p:sldId id="267" r:id="rId14"/>
    <p:sldId id="268" r:id="rId15"/>
    <p:sldId id="326" r:id="rId16"/>
    <p:sldId id="273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329" r:id="rId25"/>
    <p:sldId id="277" r:id="rId26"/>
    <p:sldId id="333" r:id="rId27"/>
    <p:sldId id="336" r:id="rId28"/>
    <p:sldId id="314" r:id="rId29"/>
    <p:sldId id="338" r:id="rId30"/>
    <p:sldId id="339" r:id="rId31"/>
    <p:sldId id="280" r:id="rId32"/>
    <p:sldId id="325" r:id="rId33"/>
    <p:sldId id="265" r:id="rId34"/>
    <p:sldId id="281" r:id="rId35"/>
    <p:sldId id="304" r:id="rId36"/>
    <p:sldId id="297" r:id="rId37"/>
    <p:sldId id="322" r:id="rId38"/>
    <p:sldId id="282" r:id="rId39"/>
    <p:sldId id="298" r:id="rId40"/>
    <p:sldId id="307" r:id="rId41"/>
    <p:sldId id="299" r:id="rId42"/>
    <p:sldId id="330" r:id="rId43"/>
    <p:sldId id="302" r:id="rId44"/>
    <p:sldId id="303" r:id="rId45"/>
    <p:sldId id="337" r:id="rId46"/>
    <p:sldId id="301" r:id="rId47"/>
    <p:sldId id="309" r:id="rId48"/>
    <p:sldId id="306" r:id="rId49"/>
    <p:sldId id="316" r:id="rId50"/>
    <p:sldId id="317" r:id="rId51"/>
    <p:sldId id="320" r:id="rId52"/>
    <p:sldId id="319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9AE77-8C35-4F0C-B828-18911C69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4B61A-1661-4063-B977-2E9DAA64C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DA92-3CF4-4A08-BF11-AA43672E3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12A54-37A9-48F1-BC4D-6551C8A0C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1B026-094F-439C-83D5-C5CD542C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30CD-6DD8-4444-8696-F8CD653BF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AA18-6BB8-46CA-8279-6DE763DA2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D0B6-E0FC-459C-B5C2-80871C1C9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75DAA-9F48-422D-B347-EEECABE08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67AEF-E969-4789-B86E-9AF41D80D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97CF-BDBC-4F72-B987-C1FB9C4B5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034515-5DCD-490B-918D-7E2BE2B3F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9600" smtClean="0"/>
              <a:t>CLASSROOM GUIDELINES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COOPERATIVE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others.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We all do not learn at the same pace and in the same way.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PAY ATTENTION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WELL RESTED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(no sleeping!)</a:t>
            </a:r>
          </a:p>
          <a:p>
            <a:pPr eaLnBrk="1" hangingPunct="1"/>
            <a:r>
              <a:rPr lang="en-US" smtClean="0"/>
              <a:t>and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FOCUSED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the learning activity.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(not on spreading gossip, listening to headphones, texting, or writing notes!)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No wandering around the room!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PARTICIPATE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ASK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Raise your hand</a:t>
            </a:r>
            <a:br>
              <a:rPr lang="en-US" smtClean="0"/>
            </a:br>
            <a:r>
              <a:rPr lang="en-US" smtClean="0"/>
              <a:t>and volunteer</a:t>
            </a:r>
            <a:br>
              <a:rPr lang="en-US" smtClean="0"/>
            </a:br>
            <a:r>
              <a:rPr lang="en-US" smtClean="0"/>
              <a:t>TO ANSWER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TAKE </a:t>
            </a:r>
            <a:r>
              <a:rPr lang="en-US" u="sng" smtClean="0"/>
              <a:t>ALL</a:t>
            </a:r>
            <a:r>
              <a:rPr lang="en-US" smtClean="0"/>
              <a:t> THE NOTES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SHOW RESPECT AND COURTESY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HELP OTHERS IN YOUR GROUP.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USE YOUR TIME WISELY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DON’T ASK FOR PASSES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(UNLESS IT IS AN EMERGENCY!)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ON-TIME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class.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TARDIES OVER 5 MINUTES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considered an absence.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Come PREPARED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(binder and pencil)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Bring your BINDER to class </a:t>
            </a:r>
            <a:br>
              <a:rPr lang="en-US" smtClean="0"/>
            </a:br>
            <a:r>
              <a:rPr lang="en-US" smtClean="0"/>
              <a:t>EVERY DAY!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PARTICIPATION POINTS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10 POINTS PER DAY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lose points for: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Being tardy to class</a:t>
            </a:r>
          </a:p>
          <a:p>
            <a:pPr eaLnBrk="1" hangingPunct="1"/>
            <a:r>
              <a:rPr lang="en-US" sz="2800" smtClean="0"/>
              <a:t>Not participating in your group</a:t>
            </a:r>
          </a:p>
          <a:p>
            <a:pPr eaLnBrk="1" hangingPunct="1"/>
            <a:r>
              <a:rPr lang="en-US" sz="2800" smtClean="0"/>
              <a:t>Socializing</a:t>
            </a:r>
          </a:p>
          <a:p>
            <a:pPr eaLnBrk="1" hangingPunct="1"/>
            <a:r>
              <a:rPr lang="en-US" sz="2800" smtClean="0"/>
              <a:t>Sleeping/head down on your desk</a:t>
            </a:r>
          </a:p>
          <a:p>
            <a:pPr eaLnBrk="1" hangingPunct="1"/>
            <a:r>
              <a:rPr lang="en-US" sz="2800" smtClean="0"/>
              <a:t>Inappropriate comments</a:t>
            </a:r>
          </a:p>
          <a:p>
            <a:pPr eaLnBrk="1" hangingPunct="1"/>
            <a:r>
              <a:rPr lang="en-US" sz="2800" smtClean="0"/>
              <a:t>Not bringing your materials to class</a:t>
            </a:r>
          </a:p>
          <a:p>
            <a:pPr eaLnBrk="1" hangingPunct="1"/>
            <a:r>
              <a:rPr lang="en-US" sz="2800" smtClean="0"/>
              <a:t>Violating school rules (headphone/cell phone use)</a:t>
            </a:r>
          </a:p>
          <a:p>
            <a:pPr eaLnBrk="1" hangingPunct="1"/>
            <a:r>
              <a:rPr lang="en-US" sz="2800" smtClean="0"/>
              <a:t>UNEXCUSED ABSENCES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This is a “no cell phone” classroom.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Cell phones will be confiscated if used during class.</a:t>
            </a:r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Use an appropriate</a:t>
            </a:r>
            <a:br>
              <a:rPr lang="en-US" smtClean="0"/>
            </a:br>
            <a:r>
              <a:rPr lang="en-US" smtClean="0"/>
              <a:t>TONE OF VOICE.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(not too loud or sassy!)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in your</a:t>
            </a:r>
            <a:br>
              <a:rPr lang="en-US" smtClean="0"/>
            </a:br>
            <a:r>
              <a:rPr lang="en-US" smtClean="0"/>
              <a:t>ASSIGNED GROUP</a:t>
            </a:r>
            <a:br>
              <a:rPr lang="en-US" smtClean="0"/>
            </a:br>
            <a:r>
              <a:rPr lang="en-US" smtClean="0"/>
              <a:t>when class begins.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READY TO WORK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 bell rings.</a:t>
            </a:r>
          </a:p>
          <a:p>
            <a:pPr eaLnBrk="1" hangingPunct="1"/>
            <a:r>
              <a:rPr lang="en-US" smtClean="0"/>
              <a:t>Get your calculator and start the warm-up!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Class begins when the bell rings!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Complete CLASSWORK </a:t>
            </a:r>
            <a:br>
              <a:rPr lang="en-US" smtClean="0"/>
            </a:br>
            <a:r>
              <a:rPr lang="en-US" smtClean="0"/>
              <a:t>during class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(or take a zero).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Use time at the end of class for HOMEWORK.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Give each homework assignment your BEST EFFORT.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is a learning and study tool.  Get help when you need it.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REMINDERS…..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DAILY AGENDAS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written on the board each day.</a:t>
            </a:r>
          </a:p>
          <a:p>
            <a:pPr eaLnBrk="1" hangingPunct="1"/>
            <a:r>
              <a:rPr lang="en-US" smtClean="0"/>
              <a:t>READ the board when you come in.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ALL WORK MUST BE COMPLETED IN PENCIL.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FREE PENCIL DAY is the first day of each new marking period.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Use appropriate language.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Mechanical pencils may be purchased BEFORE CLASS for 25 cents.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Please do not interrupt class!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You get ONE DAY for each day of an EXCUSED absence to  turn-in your work.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If your absence is UNEXCUSED, you will receive a ZERO for all assignments that day (including quizzes/tests and participation points).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Try not to be absent!!!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YOUR responsibility to make-up work when you are absent.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ATTENDANCE POLICY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Only 6 ABSENCES per term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smtClean="0"/>
              <a:t>3 Tardies = 1 Absence</a:t>
            </a:r>
          </a:p>
          <a:p>
            <a:endParaRPr lang="en-US" smtClean="0"/>
          </a:p>
        </p:txBody>
      </p:sp>
    </p:spTree>
  </p:cSld>
  <p:clrMapOvr>
    <a:masterClrMapping/>
  </p:clrMapOvr>
  <p:transition advClick="0" advTm="3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accepted up to three days after solutions are provided to make your corrections.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ABSENT WORK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should be put in the folder on the front of my desk.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GRADING POLICY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points for a homework check (you can use extra credit bucks for these)</a:t>
            </a:r>
          </a:p>
          <a:p>
            <a:pPr eaLnBrk="1" hangingPunct="1"/>
            <a:r>
              <a:rPr lang="en-US" smtClean="0"/>
              <a:t>5 points for turning in assignments that are COMPLETED with your CORRECTIONS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Do NOT use the electric pencil sharpener during instruction or presentations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(small hand sharpeners are provided at the back table for your convenience during class).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CLASSWORK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POINTS for warm-ups</a:t>
            </a:r>
          </a:p>
          <a:p>
            <a:pPr eaLnBrk="1" hangingPunct="1"/>
            <a:r>
              <a:rPr lang="en-US" smtClean="0"/>
              <a:t>5 POINTS for worksheets</a:t>
            </a:r>
          </a:p>
          <a:p>
            <a:pPr eaLnBrk="1" hangingPunct="1"/>
            <a:r>
              <a:rPr lang="en-US" smtClean="0"/>
              <a:t>CANNOT BE TURNED IN LATE (unless special permission is granted)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 CREDIT BUCKS</a:t>
            </a:r>
            <a:br>
              <a:rPr lang="en-US" smtClean="0"/>
            </a:br>
            <a:r>
              <a:rPr lang="en-US" smtClean="0"/>
              <a:t>can be used for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Homework checks/late work</a:t>
            </a:r>
          </a:p>
          <a:p>
            <a:pPr lvl="1" eaLnBrk="1" hangingPunct="1"/>
            <a:r>
              <a:rPr lang="en-US" smtClean="0"/>
              <a:t>Extra points on quizzes/tests</a:t>
            </a:r>
          </a:p>
          <a:p>
            <a:pPr lvl="1" eaLnBrk="1" hangingPunct="1"/>
            <a:r>
              <a:rPr lang="en-US" smtClean="0"/>
              <a:t>Extra points on the final exam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 GRADES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 work is worth 80%.</a:t>
            </a:r>
          </a:p>
          <a:p>
            <a:pPr eaLnBrk="1" hangingPunct="1"/>
            <a:r>
              <a:rPr lang="en-US" smtClean="0"/>
              <a:t>The final exam is worth 20%.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Credit/No-Credit and your G.P.A. are based on the TERM GRADE and your attendance.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LISTEN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someone else is talking.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RAISE YOUR HAND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comment or ask a question.</a:t>
            </a:r>
          </a:p>
          <a:p>
            <a:pPr eaLnBrk="1" hangingPunct="1"/>
            <a:r>
              <a:rPr lang="en-US" smtClean="0"/>
              <a:t>(try not to blurt things out!)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Be PATIENT,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ENCOURAGING,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582</Words>
  <Application>Microsoft Office PowerPoint</Application>
  <PresentationFormat>On-screen Show (4:3)</PresentationFormat>
  <Paragraphs>104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Times New Roman</vt:lpstr>
      <vt:lpstr>Arial</vt:lpstr>
      <vt:lpstr>Calibri</vt:lpstr>
      <vt:lpstr>Default Design</vt:lpstr>
      <vt:lpstr>CLASSROOM GUIDELINES</vt:lpstr>
      <vt:lpstr>SHOW RESPECT AND COURTESY</vt:lpstr>
      <vt:lpstr>Use an appropriate TONE OF VOICE.</vt:lpstr>
      <vt:lpstr>Use appropriate language.</vt:lpstr>
      <vt:lpstr>Do NOT use the electric pencil sharpener during instruction or presentations</vt:lpstr>
      <vt:lpstr>LISTEN</vt:lpstr>
      <vt:lpstr>RAISE YOUR HAND</vt:lpstr>
      <vt:lpstr>Be PATIENT,</vt:lpstr>
      <vt:lpstr>ENCOURAGING,</vt:lpstr>
      <vt:lpstr>COOPERATIVE</vt:lpstr>
      <vt:lpstr>We all do not learn at the same pace and in the same way.</vt:lpstr>
      <vt:lpstr>PAY ATTENTION</vt:lpstr>
      <vt:lpstr>Be WELL RESTED</vt:lpstr>
      <vt:lpstr>Be FOCUSED</vt:lpstr>
      <vt:lpstr>No wandering around the room!</vt:lpstr>
      <vt:lpstr>PARTICIPATE</vt:lpstr>
      <vt:lpstr>ASK QUESTIONS</vt:lpstr>
      <vt:lpstr>Raise your hand and volunteer TO ANSWER QUESTIONS</vt:lpstr>
      <vt:lpstr>TAKE ALL THE NOTES</vt:lpstr>
      <vt:lpstr>HELP OTHERS IN YOUR GROUP.</vt:lpstr>
      <vt:lpstr>USE YOUR TIME WISELY</vt:lpstr>
      <vt:lpstr>DON’T ASK FOR PASSES</vt:lpstr>
      <vt:lpstr>Be ON-TIME</vt:lpstr>
      <vt:lpstr>TARDIES OVER 5 MINUTES</vt:lpstr>
      <vt:lpstr>Come PREPARED</vt:lpstr>
      <vt:lpstr>Bring your BINDER to class  EVERY DAY!</vt:lpstr>
      <vt:lpstr>PARTICIPATION POINTS</vt:lpstr>
      <vt:lpstr>You lose points for:</vt:lpstr>
      <vt:lpstr>This is a “no cell phone” classroom.</vt:lpstr>
      <vt:lpstr>Be in your ASSIGNED GROUP when class begins.</vt:lpstr>
      <vt:lpstr>Be READY TO WORK</vt:lpstr>
      <vt:lpstr>Class begins when the bell rings!</vt:lpstr>
      <vt:lpstr>Complete CLASSWORK  during class</vt:lpstr>
      <vt:lpstr>Use time at the end of class for HOMEWORK.</vt:lpstr>
      <vt:lpstr>Give each homework assignment your BEST EFFORT.</vt:lpstr>
      <vt:lpstr>REMINDERS…..</vt:lpstr>
      <vt:lpstr>DAILY AGENDAS</vt:lpstr>
      <vt:lpstr>ALL WORK MUST BE COMPLETED IN PENCIL.</vt:lpstr>
      <vt:lpstr>FREE PENCIL DAY is the first day of each new marking period.</vt:lpstr>
      <vt:lpstr>Mechanical pencils may be purchased BEFORE CLASS for 25 cents.</vt:lpstr>
      <vt:lpstr>You get ONE DAY for each day of an EXCUSED absence to  turn-in your work.</vt:lpstr>
      <vt:lpstr>If your absence is UNEXCUSED, you will receive a ZERO for all assignments that day (including quizzes/tests and participation points).</vt:lpstr>
      <vt:lpstr>Try not to be absent!!!</vt:lpstr>
      <vt:lpstr>ATTENDANCE POLICY</vt:lpstr>
      <vt:lpstr>Slide 45</vt:lpstr>
      <vt:lpstr>HOMEWORK</vt:lpstr>
      <vt:lpstr>ABSENT WORK</vt:lpstr>
      <vt:lpstr>GRADING POLICY</vt:lpstr>
      <vt:lpstr>HOMEWORK</vt:lpstr>
      <vt:lpstr>CLASSWORK</vt:lpstr>
      <vt:lpstr>EXTRA CREDIT BUCKS can be used for</vt:lpstr>
      <vt:lpstr>TERM GRADES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</dc:title>
  <dc:creator>Lake Shore High School</dc:creator>
  <cp:lastModifiedBy>jroda</cp:lastModifiedBy>
  <cp:revision>37</cp:revision>
  <dcterms:created xsi:type="dcterms:W3CDTF">2007-01-29T20:21:02Z</dcterms:created>
  <dcterms:modified xsi:type="dcterms:W3CDTF">2014-08-28T18:44:41Z</dcterms:modified>
</cp:coreProperties>
</file>