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316" r:id="rId8"/>
    <p:sldId id="262" r:id="rId9"/>
    <p:sldId id="263" r:id="rId10"/>
    <p:sldId id="264" r:id="rId11"/>
    <p:sldId id="302" r:id="rId12"/>
    <p:sldId id="266" r:id="rId13"/>
    <p:sldId id="297" r:id="rId14"/>
    <p:sldId id="308" r:id="rId15"/>
    <p:sldId id="298" r:id="rId16"/>
    <p:sldId id="310" r:id="rId17"/>
    <p:sldId id="311" r:id="rId18"/>
    <p:sldId id="292" r:id="rId19"/>
    <p:sldId id="291" r:id="rId20"/>
    <p:sldId id="294" r:id="rId21"/>
    <p:sldId id="317" r:id="rId22"/>
    <p:sldId id="321" r:id="rId23"/>
    <p:sldId id="320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6" autoAdjust="0"/>
    <p:restoredTop sz="86408" autoAdjust="0"/>
  </p:normalViewPr>
  <p:slideViewPr>
    <p:cSldViewPr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5BCBE-C555-4A19-8438-26B1F9480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BB1B-8E22-495D-9211-F5D715128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1EE5-4DA5-421E-B984-2DEF37541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34930-627A-409C-9792-8ACD10797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1F13-F47D-4218-85B5-76120E3C3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2CF45-B377-427E-A4C0-0A7414C52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4830A-1BA0-40CF-B518-9BBBA6D62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981FD-A0AD-488A-A5E8-80F9C7F06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A738B-AB1B-44C8-98FC-42EC76057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1F90E-8FD0-4791-8108-04B71915A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B927-9A1E-4E75-9F24-3DBC1FFD5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80BBB3-CE04-4A6E-AD0E-76AE1927A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Unwrap your books.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Tear out pages G-1 to G-42 (the Glossary) from your Student Text</a:t>
            </a:r>
            <a:br>
              <a:rPr lang="en-US" sz="6000" smtClean="0"/>
            </a:br>
            <a:r>
              <a:rPr lang="en-US" sz="6000" smtClean="0"/>
              <a:t> (thick book).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Tear out pages 1-22 from your Student Assignments</a:t>
            </a:r>
            <a:br>
              <a:rPr lang="en-US" sz="6000" smtClean="0"/>
            </a:br>
            <a:r>
              <a:rPr lang="en-US" sz="6000" smtClean="0"/>
              <a:t> (skinny book).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sz="6000" smtClean="0">
                <a:solidFill>
                  <a:srgbClr val="FF0000"/>
                </a:solidFill>
              </a:rPr>
              <a:t>Recycle</a:t>
            </a:r>
            <a:r>
              <a:rPr lang="en-US" sz="6000" smtClean="0"/>
              <a:t> pages </a:t>
            </a:r>
            <a:br>
              <a:rPr lang="en-US" sz="6000" smtClean="0"/>
            </a:br>
            <a:r>
              <a:rPr lang="en-US" sz="6000" smtClean="0"/>
              <a:t>7-10 from your Student Assignments</a:t>
            </a:r>
            <a:br>
              <a:rPr lang="en-US" sz="6000" smtClean="0"/>
            </a:br>
            <a:r>
              <a:rPr lang="en-US" sz="6000" smtClean="0"/>
              <a:t> (skinny book).</a:t>
            </a:r>
            <a:br>
              <a:rPr lang="en-US" sz="6000" smtClean="0"/>
            </a:br>
            <a:endParaRPr lang="en-US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en-US" sz="6000" smtClean="0"/>
              <a:t>Put your 2 books back </a:t>
            </a:r>
            <a:r>
              <a:rPr lang="en-US" sz="6000" smtClean="0">
                <a:solidFill>
                  <a:srgbClr val="FF0000"/>
                </a:solidFill>
              </a:rPr>
              <a:t>together</a:t>
            </a:r>
            <a:r>
              <a:rPr lang="en-US" sz="6000" smtClean="0"/>
              <a:t> in the box with your name showing.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en-US" sz="6000" smtClean="0"/>
              <a:t>Make your 5 dividers.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6000" u="sng" dirty="0" smtClean="0"/>
              <a:t>5 </a:t>
            </a:r>
            <a:r>
              <a:rPr lang="en-US" sz="6000" u="sng" dirty="0" smtClean="0"/>
              <a:t>dividers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Warm-Ups</a:t>
            </a:r>
            <a:br>
              <a:rPr lang="en-US" sz="6000" dirty="0" smtClean="0"/>
            </a:br>
            <a:r>
              <a:rPr lang="en-US" sz="6000" dirty="0" smtClean="0"/>
              <a:t>Lessons</a:t>
            </a:r>
            <a:br>
              <a:rPr lang="en-US" sz="6000" dirty="0" smtClean="0"/>
            </a:br>
            <a:r>
              <a:rPr lang="en-US" sz="6000" dirty="0" smtClean="0"/>
              <a:t>Assignments</a:t>
            </a:r>
            <a:br>
              <a:rPr lang="en-US" sz="6000" dirty="0" smtClean="0"/>
            </a:br>
            <a:r>
              <a:rPr lang="en-US" sz="6000" dirty="0" smtClean="0"/>
              <a:t>Computer </a:t>
            </a:r>
            <a:r>
              <a:rPr lang="en-US" sz="6000" dirty="0" smtClean="0"/>
              <a:t>Lab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smtClean="0"/>
              <a:t>Return Sharpies.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000" u="sng" smtClean="0"/>
              <a:t>In the front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5400" smtClean="0"/>
              <a:t>Hall Passes</a:t>
            </a:r>
          </a:p>
          <a:p>
            <a:pPr eaLnBrk="1" hangingPunct="1">
              <a:buFontTx/>
              <a:buNone/>
            </a:pPr>
            <a:r>
              <a:rPr lang="en-US" sz="5400" dirty="0" smtClean="0"/>
              <a:t>Chapter 1 Objectives</a:t>
            </a:r>
          </a:p>
          <a:p>
            <a:pPr eaLnBrk="1" hangingPunct="1">
              <a:buFontTx/>
              <a:buNone/>
            </a:pPr>
            <a:r>
              <a:rPr lang="en-US" sz="5400" dirty="0" smtClean="0"/>
              <a:t>Classroom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000" u="sng" smtClean="0"/>
              <a:t>Warm-Ups</a:t>
            </a:r>
            <a:r>
              <a:rPr lang="en-US" sz="6000" smtClean="0"/>
              <a:t> divider</a:t>
            </a:r>
            <a:endParaRPr lang="en-US" sz="6000" u="sng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5400" smtClean="0"/>
              <a:t>Ch. 1 Warm-Ups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000" u="sng" smtClean="0"/>
              <a:t>Lessons</a:t>
            </a:r>
            <a:r>
              <a:rPr lang="en-US" sz="6000" smtClean="0"/>
              <a:t> divider</a:t>
            </a:r>
            <a:endParaRPr lang="en-US" sz="6000" u="sng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5400" smtClean="0">
                <a:solidFill>
                  <a:srgbClr val="00B0F0"/>
                </a:solidFill>
              </a:rPr>
              <a:t>BLUE</a:t>
            </a:r>
            <a:r>
              <a:rPr lang="en-US" sz="5400" smtClean="0"/>
              <a:t> pages 9-48 torn from your Text (thick book)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Throw away the plastic.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000" u="sng" smtClean="0"/>
              <a:t>Assignments</a:t>
            </a:r>
            <a:r>
              <a:rPr lang="en-US" sz="6000" smtClean="0"/>
              <a:t> divider</a:t>
            </a:r>
            <a:endParaRPr lang="en-US" sz="6000" u="sng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5400" smtClean="0"/>
              <a:t>Pages 1-22 from your Student 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000" u="sng" smtClean="0"/>
              <a:t>Computer Lab</a:t>
            </a:r>
            <a:r>
              <a:rPr lang="en-US" sz="6000" smtClean="0"/>
              <a:t> divider</a:t>
            </a:r>
            <a:endParaRPr lang="en-US" sz="6000" u="sng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6000" smtClean="0"/>
              <a:t>Progress Chart</a:t>
            </a:r>
          </a:p>
          <a:p>
            <a:pPr eaLnBrk="1" hangingPunct="1">
              <a:buFontTx/>
              <a:buNone/>
            </a:pPr>
            <a:r>
              <a:rPr lang="en-US" sz="6000" smtClean="0"/>
              <a:t>Conversion Table</a:t>
            </a:r>
          </a:p>
          <a:p>
            <a:pPr eaLnBrk="1" hangingPunct="1">
              <a:buFontTx/>
              <a:buNone/>
            </a:pPr>
            <a:r>
              <a:rPr lang="en-US" sz="5400" smtClean="0"/>
              <a:t>Computer Use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000" u="sng" smtClean="0"/>
              <a:t>Notes</a:t>
            </a:r>
            <a:r>
              <a:rPr lang="en-US" sz="6000" smtClean="0"/>
              <a:t> divider</a:t>
            </a:r>
            <a:endParaRPr lang="en-US" sz="6000" u="sng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6000" smtClean="0"/>
              <a:t>5 sheets of lined paper</a:t>
            </a:r>
          </a:p>
          <a:p>
            <a:pPr eaLnBrk="1" hangingPunct="1">
              <a:buFontTx/>
              <a:buNone/>
            </a:pPr>
            <a:r>
              <a:rPr lang="en-US" sz="6000" smtClean="0"/>
              <a:t>Glossary from the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smtClean="0"/>
              <a:t>Looking Ahead to Ch. 1 (p. 2 from the Text) is under chair.</a:t>
            </a:r>
          </a:p>
          <a:p>
            <a:r>
              <a:rPr lang="en-US" sz="4800" smtClean="0"/>
              <a:t>This is today’s homework.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Write your name on 2 labels and attach to the bindings of your books.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Write your NAME </a:t>
            </a:r>
            <a:br>
              <a:rPr lang="en-US" sz="6000" smtClean="0"/>
            </a:br>
            <a:r>
              <a:rPr lang="en-US" sz="6000" smtClean="0"/>
              <a:t>on a label</a:t>
            </a:r>
            <a:br>
              <a:rPr lang="en-US" sz="6000" smtClean="0"/>
            </a:br>
            <a:r>
              <a:rPr lang="en-US" sz="6000" smtClean="0"/>
              <a:t>for your binder.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Tear out page 2 from your Student Text</a:t>
            </a:r>
            <a:br>
              <a:rPr lang="en-US" sz="6000" smtClean="0"/>
            </a:br>
            <a:r>
              <a:rPr lang="en-US" sz="6000" smtClean="0"/>
              <a:t> (thick book).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Put your name at the top of Page 2 </a:t>
            </a:r>
            <a:br>
              <a:rPr lang="en-US" smtClean="0"/>
            </a:br>
            <a:r>
              <a:rPr lang="en-US" smtClean="0"/>
              <a:t>“Looking Ahead to Ch. 1”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Put page 2 from the Student Text under your chair.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Tear out pages 9-48 from your Student Text</a:t>
            </a:r>
            <a:br>
              <a:rPr lang="en-US" sz="6000" smtClean="0"/>
            </a:br>
            <a:r>
              <a:rPr lang="en-US" sz="6000" smtClean="0"/>
              <a:t> (thick book).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0000"/>
                </a:solidFill>
              </a:rPr>
              <a:t>Recycle</a:t>
            </a:r>
            <a:r>
              <a:rPr lang="en-US" sz="6000" smtClean="0"/>
              <a:t> pages 17-24 from your Student Text</a:t>
            </a:r>
            <a:br>
              <a:rPr lang="en-US" sz="6000" smtClean="0"/>
            </a:br>
            <a:r>
              <a:rPr lang="en-US" sz="6000" smtClean="0"/>
              <a:t> (thick book).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190</Words>
  <Application>Microsoft Office PowerPoint</Application>
  <PresentationFormat>On-screen Show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Unwrap your books.</vt:lpstr>
      <vt:lpstr>Throw away the plastic.</vt:lpstr>
      <vt:lpstr>Write your name on 2 labels and attach to the bindings of your books.</vt:lpstr>
      <vt:lpstr>Write your NAME  on a label for your binder.</vt:lpstr>
      <vt:lpstr>Tear out page 2 from your Student Text  (thick book).</vt:lpstr>
      <vt:lpstr>       Put your name at the top of Page 2  “Looking Ahead to Ch. 1”</vt:lpstr>
      <vt:lpstr>Put page 2 from the Student Text under your chair.</vt:lpstr>
      <vt:lpstr>Tear out pages 9-48 from your Student Text  (thick book).</vt:lpstr>
      <vt:lpstr>Recycle pages 17-24 from your Student Text  (thick book).</vt:lpstr>
      <vt:lpstr>Tear out pages G-1 to G-42 (the Glossary) from your Student Text  (thick book).</vt:lpstr>
      <vt:lpstr>Tear out pages 1-22 from your Student Assignments  (skinny book).</vt:lpstr>
      <vt:lpstr>Recycle pages  7-10 from your Student Assignments  (skinny book). </vt:lpstr>
      <vt:lpstr>Put your 2 books back together in the box with your name showing.</vt:lpstr>
      <vt:lpstr>Make your 5 dividers.</vt:lpstr>
      <vt:lpstr>5 dividers Warm-Ups Lessons Assignments Computer Lab  Notes</vt:lpstr>
      <vt:lpstr>Return Sharpies.</vt:lpstr>
      <vt:lpstr>In the front</vt:lpstr>
      <vt:lpstr>Warm-Ups divider</vt:lpstr>
      <vt:lpstr>Lessons divider</vt:lpstr>
      <vt:lpstr>Assignments divider</vt:lpstr>
      <vt:lpstr>Computer Lab divider</vt:lpstr>
      <vt:lpstr>Notes divider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minus</dc:title>
  <dc:creator>Julie Roda</dc:creator>
  <cp:lastModifiedBy>jroda</cp:lastModifiedBy>
  <cp:revision>28</cp:revision>
  <dcterms:created xsi:type="dcterms:W3CDTF">2008-08-29T15:18:28Z</dcterms:created>
  <dcterms:modified xsi:type="dcterms:W3CDTF">2014-08-27T16:20:52Z</dcterms:modified>
</cp:coreProperties>
</file>